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95CD316-D81E-944F-8CD6-AA00ED527453}">
          <p14:sldIdLst>
            <p14:sldId id="258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0"/>
    <p:restoredTop sz="94673"/>
  </p:normalViewPr>
  <p:slideViewPr>
    <p:cSldViewPr snapToGrid="0" snapToObjects="1">
      <p:cViewPr varScale="1">
        <p:scale>
          <a:sx n="86" d="100"/>
          <a:sy n="86" d="100"/>
        </p:scale>
        <p:origin x="2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6094-E2AA-5F4E-8FE5-9A2116B41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30BDE-FE95-B240-8E6E-5C9ED7EB6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B9EFE-31EF-AF4B-8152-6E9769F1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F254-5EB6-C541-A942-88404304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1AEA8-503A-1E47-8D12-D962DF81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2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DEB1-7F09-ED46-8E5C-D298BF1E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79A37-8200-1A4C-99C8-580058301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1695-FB05-074E-9478-991A10D8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A0BF-E174-F64B-8725-3132BFAB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9ABDA-9643-A848-866F-92E898F9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9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644C5-918B-8C4C-9E56-7CDC703A2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3917F-093C-8B4C-8982-9ABE93F10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F08C6-91D0-424D-8768-553F7D92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12E5A-BF2B-914D-825F-55FDA2B1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B323-D1F7-B840-B785-ACD5FEDC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933B-3E0C-774C-9AED-0F58AE5A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020DE-B8EB-F149-84C1-D896E8E9F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71B81-B2BB-3942-A50A-45BC5DC7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40BC-441E-C74F-8595-08108B09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C893-6F29-CD45-87DE-DB8507DC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2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041A-3D90-CD4A-8D3A-0418C458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BD808-7DB9-CE4B-A371-3C4D32AC8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F9BA5-AACF-A642-95C7-07CF17EE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33DEE-4043-454D-9509-6938AC6A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5B8EE-EA17-9D43-993D-DBBFE128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1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0E5E7-ED93-CF40-99E8-8719F369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9669E-2249-034E-9B67-F28A8E3A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52805-002F-8B42-8EB5-B06C19137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DDC21-F919-644C-8F49-F27D1011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E9766-BC64-824E-9597-B34AE7D3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63F31-7B84-FB47-8815-E5193228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6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E2E1-A623-2C48-A766-4131CBAC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39333-D708-2D4B-B6FC-DC68B26B5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292E3-88BC-6440-B33F-BAC0D0C0B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2DAD9F-1773-2645-B11F-42F41BC86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C8263-106F-7541-B2CD-C6C7205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B1DDD-6A91-354C-9AF6-1D305FA4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ED119-3638-6945-BB2C-236F8ED9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CB549-DC63-444E-A295-9EC55E69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2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3E58-563E-4F4F-960D-7281F47F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701B5-5D01-A44D-89EB-0589287E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2CD0C-B5BA-CC4C-AB4F-F6B55E78A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BEB8D-5FFC-784F-9E56-92C7D680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3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14EE9-63DE-E440-85CC-90E9762F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6EE0C-B2E0-B74C-950D-88594A14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ED42C-CD24-5940-A23A-5C0E8870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8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D2AA-3B29-034F-9D49-4F46E12B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538A-433D-7D4D-8182-4C10C969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A4631-AC0D-0045-BDCA-5BD8F9BAC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D6496-C941-7348-A7FD-6FCBC7D3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2A298-9E15-A34E-8FC7-D50430EE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23B2-D04C-4F42-A6C9-8ADCB8FC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8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1CDE-4424-FA4F-B3AC-32A0E3E9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DA7312-FF1A-3D4B-ADE4-846B7A089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5EE68-F7E5-0F44-82CE-34B393C73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3F67C-2657-1B4C-908E-F3691237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B9982-7EAA-1D49-AB1D-BBECC5C9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C0867-42D2-CD43-A4C7-6250736B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7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31C8B3-720E-E54D-9324-F47F3555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7B990-1B7B-0E4E-AE32-B9C4BD433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6C31C-A151-8740-AE3A-6680A75F6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FD93-1529-314A-9785-DC84615301A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346B7-62FD-7344-B955-9473BA388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8397A-8BE3-1B4E-B276-5C2ED9B60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2EBAD-FD36-074A-83F9-66D20E0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161A-290F-2244-8053-C9C94AAF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89" y="192426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Mating: Sepia females with wild type males</a:t>
            </a: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Monohybrid cross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A1952-32F3-3341-994D-C48956C50C02}"/>
              </a:ext>
            </a:extLst>
          </p:cNvPr>
          <p:cNvSpPr txBox="1"/>
          <p:nvPr/>
        </p:nvSpPr>
        <p:spPr>
          <a:xfrm>
            <a:off x="559697" y="1331565"/>
            <a:ext cx="4509236" cy="3272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Predict the F1 generation?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Autosomes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se/se X </a:t>
            </a:r>
            <a:r>
              <a:rPr lang="en-US" dirty="0" err="1"/>
              <a:t>wt</a:t>
            </a:r>
            <a:r>
              <a:rPr lang="en-US" dirty="0"/>
              <a:t>/</a:t>
            </a:r>
            <a:r>
              <a:rPr lang="en-US" dirty="0" err="1"/>
              <a:t>wt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        =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se/</a:t>
            </a:r>
            <a:r>
              <a:rPr lang="en-US" dirty="0" err="1"/>
              <a:t>wt</a:t>
            </a:r>
            <a:r>
              <a:rPr lang="en-US" dirty="0"/>
              <a:t> (wild type/heterozygous)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150 (All wild type)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F2?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Se/</a:t>
            </a:r>
            <a:r>
              <a:rPr lang="en-US" dirty="0" err="1"/>
              <a:t>wt</a:t>
            </a:r>
            <a:r>
              <a:rPr lang="en-US" dirty="0"/>
              <a:t> X se/</a:t>
            </a:r>
            <a:r>
              <a:rPr lang="en-US" dirty="0" err="1"/>
              <a:t>wt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Phenotypic ratio: 3:1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Genotypic ratio 1:2:1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2C7494A-702F-8D40-9EB1-F2E9B68BC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7405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D24C4-92E0-0C49-83DD-2951C4C17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0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Picture 8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C67D74F5-AE86-8144-9F9D-A87047325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43" b="3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insect&#10;&#10;Description automatically generated">
            <a:extLst>
              <a:ext uri="{FF2B5EF4-FFF2-40B4-BE49-F238E27FC236}">
                <a16:creationId xmlns:a16="http://schemas.microsoft.com/office/drawing/2014/main" id="{D84525E2-331C-5B41-9D0B-A5DA89A67C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9" r="24045" b="-3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-up of a microphone&#10;&#10;Description automatically generated with low confidence">
            <a:extLst>
              <a:ext uri="{FF2B5EF4-FFF2-40B4-BE49-F238E27FC236}">
                <a16:creationId xmlns:a16="http://schemas.microsoft.com/office/drawing/2014/main" id="{0E857EE0-C1BE-B64F-A951-66BB4016B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2401" r="10012" b="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444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51AA-9856-2D42-806A-42A67B7F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Matings</a:t>
            </a:r>
            <a:r>
              <a:rPr lang="en-US" dirty="0"/>
              <a:t>: Sepia female with apterous male Dihybrid Cross</a:t>
            </a:r>
          </a:p>
        </p:txBody>
      </p:sp>
      <p:pic>
        <p:nvPicPr>
          <p:cNvPr id="5" name="Content Placeholder 4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965346EE-9CB1-2C4E-A52D-E0E7355A5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936599" y="1690688"/>
            <a:ext cx="2778977" cy="27789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686B3-7FAC-594D-930F-3E1FAAFE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59169" y="1054113"/>
            <a:ext cx="2656460" cy="2649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E3571C-6D8B-3A45-899C-4528CBE643E0}"/>
              </a:ext>
            </a:extLst>
          </p:cNvPr>
          <p:cNvSpPr txBox="1"/>
          <p:nvPr/>
        </p:nvSpPr>
        <p:spPr>
          <a:xfrm>
            <a:off x="677418" y="3499085"/>
            <a:ext cx="44199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u="sng" dirty="0"/>
              <a:t>Se/se </a:t>
            </a:r>
            <a:r>
              <a:rPr lang="en-US" u="sng" dirty="0" err="1"/>
              <a:t>wt</a:t>
            </a:r>
            <a:r>
              <a:rPr lang="en-US" u="sng" dirty="0"/>
              <a:t>/</a:t>
            </a:r>
            <a:r>
              <a:rPr lang="en-US" u="sng" dirty="0" err="1"/>
              <a:t>wt</a:t>
            </a:r>
            <a:r>
              <a:rPr lang="en-US" u="sng" dirty="0"/>
              <a:t> X </a:t>
            </a:r>
            <a:r>
              <a:rPr lang="en-US" u="sng" dirty="0" err="1"/>
              <a:t>wt</a:t>
            </a:r>
            <a:r>
              <a:rPr lang="en-US" u="sng" dirty="0"/>
              <a:t>/</a:t>
            </a:r>
            <a:r>
              <a:rPr lang="en-US" u="sng" dirty="0" err="1"/>
              <a:t>wt</a:t>
            </a:r>
            <a:r>
              <a:rPr lang="en-US" u="sng" dirty="0"/>
              <a:t> apt/apt</a:t>
            </a:r>
          </a:p>
          <a:p>
            <a:pPr algn="ctr"/>
            <a:r>
              <a:rPr lang="en-US" dirty="0"/>
              <a:t>Predict the F1 Generation?</a:t>
            </a:r>
          </a:p>
          <a:p>
            <a:pPr algn="ctr"/>
            <a:r>
              <a:rPr lang="en-US" u="sng" dirty="0"/>
              <a:t>Se/wt.        </a:t>
            </a:r>
          </a:p>
          <a:p>
            <a:pPr algn="ctr"/>
            <a:r>
              <a:rPr lang="en-US" dirty="0" err="1"/>
              <a:t>wt</a:t>
            </a:r>
            <a:r>
              <a:rPr lang="en-US" dirty="0"/>
              <a:t>/apt</a:t>
            </a:r>
          </a:p>
          <a:p>
            <a:pPr algn="ctr"/>
            <a:endParaRPr lang="en-US" u="sng" dirty="0"/>
          </a:p>
          <a:p>
            <a:pPr algn="ctr"/>
            <a:r>
              <a:rPr lang="en-US" dirty="0" err="1"/>
              <a:t>wt</a:t>
            </a:r>
            <a:r>
              <a:rPr lang="en-US" dirty="0"/>
              <a:t>/apt</a:t>
            </a:r>
          </a:p>
          <a:p>
            <a:pPr algn="ctr"/>
            <a:r>
              <a:rPr lang="en-US" dirty="0"/>
              <a:t>All the f1 flies are Wild type (70 all </a:t>
            </a:r>
            <a:r>
              <a:rPr lang="en-US" dirty="0" err="1"/>
              <a:t>wt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F2</a:t>
            </a:r>
          </a:p>
          <a:p>
            <a:pPr algn="ctr"/>
            <a:r>
              <a:rPr lang="en-US" dirty="0" err="1"/>
              <a:t>wt</a:t>
            </a:r>
            <a:r>
              <a:rPr lang="en-US" dirty="0"/>
              <a:t>/</a:t>
            </a:r>
            <a:r>
              <a:rPr lang="en-US" dirty="0" err="1"/>
              <a:t>wt</a:t>
            </a:r>
            <a:r>
              <a:rPr lang="en-US" dirty="0"/>
              <a:t>; </a:t>
            </a:r>
            <a:r>
              <a:rPr lang="en-US" dirty="0" err="1"/>
              <a:t>wt</a:t>
            </a:r>
            <a:r>
              <a:rPr lang="en-US" dirty="0"/>
              <a:t>/se; apt/</a:t>
            </a:r>
            <a:r>
              <a:rPr lang="en-US" dirty="0" err="1"/>
              <a:t>wt</a:t>
            </a:r>
            <a:r>
              <a:rPr lang="en-US" dirty="0"/>
              <a:t>, se/apt</a:t>
            </a:r>
          </a:p>
          <a:p>
            <a:pPr algn="ctr"/>
            <a:r>
              <a:rPr lang="en-US" dirty="0"/>
              <a:t>9:3:3:1?</a:t>
            </a:r>
          </a:p>
        </p:txBody>
      </p:sp>
      <p:pic>
        <p:nvPicPr>
          <p:cNvPr id="10" name="Picture 9" descr="A hand holding a bottle of liquid&#10;&#10;Description automatically generated with low confidence">
            <a:extLst>
              <a:ext uri="{FF2B5EF4-FFF2-40B4-BE49-F238E27FC236}">
                <a16:creationId xmlns:a16="http://schemas.microsoft.com/office/drawing/2014/main" id="{C5CEA3D8-B175-6542-A2CC-42E81F53B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245" y="1690688"/>
            <a:ext cx="2336800" cy="233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06B9B5-BDF5-754E-81DA-0B26C39A7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244" y="1578372"/>
            <a:ext cx="3117459" cy="4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7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124</Words>
  <Application>Microsoft Macintosh PowerPoint</Application>
  <PresentationFormat>Widescreen</PresentationFormat>
  <Paragraphs>26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Mating: Sepia females with wild type males Monohybrid cross</vt:lpstr>
      <vt:lpstr>Matings: Sepia female with apterous male Dihybrid Cross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Matings: Sepia female with apterous male</dc:title>
  <dc:creator>mike59 samms</dc:creator>
  <cp:lastModifiedBy>mike59 samms</cp:lastModifiedBy>
  <cp:revision>13</cp:revision>
  <dcterms:created xsi:type="dcterms:W3CDTF">2021-03-22T17:26:09Z</dcterms:created>
  <dcterms:modified xsi:type="dcterms:W3CDTF">2021-03-24T23:19:45Z</dcterms:modified>
</cp:coreProperties>
</file>